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autoCompressPictures="0">
  <p:sldMasterIdLst>
    <p:sldMasterId id="2147483648" r:id="rId4"/>
  </p:sldMasterIdLst>
  <p:notesMasterIdLst>
    <p:notesMasterId r:id="rId6"/>
  </p:notesMasterIdLst>
  <p:handoutMasterIdLst>
    <p:handoutMasterId r:id="rId7"/>
  </p:handoutMasterIdLst>
  <p:sldIdLst>
    <p:sldId id="256" r:id="rId5"/>
  </p:sldIdLst>
  <p:sldSz cx="12192000" cy="6858000"/>
  <p:notesSz cx="6886575" cy="10018713"/>
  <p:defaultTextStyle>
    <a:defPPr rtl="0">
      <a:defRPr lang="de-de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0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39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3822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183" cy="502676"/>
          </a:xfrm>
          <a:prstGeom prst="rect">
            <a:avLst/>
          </a:prstGeom>
        </p:spPr>
        <p:txBody>
          <a:bodyPr vert="horz" lIns="96593" tIns="48297" rIns="96593" bIns="48297" rtlCol="0"/>
          <a:lstStyle>
            <a:lvl1pPr algn="l">
              <a:defRPr sz="1300"/>
            </a:lvl1pPr>
          </a:lstStyle>
          <a:p>
            <a:pPr rtl="0"/>
            <a:endParaRPr lang="de-DE" dirty="0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900799" y="0"/>
            <a:ext cx="2984183" cy="502676"/>
          </a:xfrm>
          <a:prstGeom prst="rect">
            <a:avLst/>
          </a:prstGeom>
        </p:spPr>
        <p:txBody>
          <a:bodyPr vert="horz" lIns="96593" tIns="48297" rIns="96593" bIns="48297" rtlCol="0"/>
          <a:lstStyle>
            <a:lvl1pPr algn="r">
              <a:defRPr sz="1300"/>
            </a:lvl1pPr>
          </a:lstStyle>
          <a:p>
            <a:pPr rtl="0"/>
            <a:fld id="{3F725A8D-85DD-4321-BDBD-35BFC9DAF8CE}" type="datetime1">
              <a:rPr lang="de-DE" smtClean="0"/>
              <a:t>08.09.2026</a:t>
            </a:fld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9516040"/>
            <a:ext cx="2984183" cy="502675"/>
          </a:xfrm>
          <a:prstGeom prst="rect">
            <a:avLst/>
          </a:prstGeom>
        </p:spPr>
        <p:txBody>
          <a:bodyPr vert="horz" lIns="96593" tIns="48297" rIns="96593" bIns="48297" rtlCol="0" anchor="b"/>
          <a:lstStyle>
            <a:lvl1pPr algn="l">
              <a:defRPr sz="1300"/>
            </a:lvl1pPr>
          </a:lstStyle>
          <a:p>
            <a:pPr rtl="0"/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900799" y="9516040"/>
            <a:ext cx="2984183" cy="502675"/>
          </a:xfrm>
          <a:prstGeom prst="rect">
            <a:avLst/>
          </a:prstGeom>
        </p:spPr>
        <p:txBody>
          <a:bodyPr vert="horz" lIns="96593" tIns="48297" rIns="96593" bIns="48297" rtlCol="0" anchor="b"/>
          <a:lstStyle>
            <a:lvl1pPr algn="r">
              <a:defRPr sz="1300"/>
            </a:lvl1pPr>
          </a:lstStyle>
          <a:p>
            <a:pPr rtl="0"/>
            <a:fld id="{6F2C8D43-8168-48C8-91A7-63EACBACA74B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53109985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183" cy="502676"/>
          </a:xfrm>
          <a:prstGeom prst="rect">
            <a:avLst/>
          </a:prstGeom>
        </p:spPr>
        <p:txBody>
          <a:bodyPr vert="horz" lIns="96593" tIns="48297" rIns="96593" bIns="48297" rtlCol="0"/>
          <a:lstStyle>
            <a:lvl1pPr algn="l">
              <a:defRPr sz="1300"/>
            </a:lvl1pPr>
          </a:lstStyle>
          <a:p>
            <a:pPr rtl="0"/>
            <a:endParaRPr lang="de-DE" noProof="0" dirty="0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900799" y="0"/>
            <a:ext cx="2984183" cy="502676"/>
          </a:xfrm>
          <a:prstGeom prst="rect">
            <a:avLst/>
          </a:prstGeom>
        </p:spPr>
        <p:txBody>
          <a:bodyPr vert="horz" lIns="96593" tIns="48297" rIns="96593" bIns="48297" rtlCol="0"/>
          <a:lstStyle>
            <a:lvl1pPr algn="r">
              <a:defRPr sz="1300"/>
            </a:lvl1pPr>
          </a:lstStyle>
          <a:p>
            <a:fld id="{E495D058-5383-4350-9985-80C01FEF0DE2}" type="datetime1">
              <a:rPr lang="de-DE" smtClean="0"/>
              <a:pPr/>
              <a:t>08.09.2026</a:t>
            </a:fld>
            <a:endParaRPr lang="de-DE" dirty="0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2538"/>
            <a:ext cx="6007100" cy="33797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593" tIns="48297" rIns="96593" bIns="48297" rtlCol="0" anchor="ctr"/>
          <a:lstStyle/>
          <a:p>
            <a:pPr rtl="0"/>
            <a:endParaRPr lang="de-DE" noProof="0" dirty="0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8658" y="4821507"/>
            <a:ext cx="5509260" cy="3944868"/>
          </a:xfrm>
          <a:prstGeom prst="rect">
            <a:avLst/>
          </a:prstGeom>
        </p:spPr>
        <p:txBody>
          <a:bodyPr vert="horz" lIns="96593" tIns="48297" rIns="96593" bIns="48297" rtlCol="0"/>
          <a:lstStyle/>
          <a:p>
            <a:pPr lvl="0" rtl="0"/>
            <a:r>
              <a:rPr lang="de-DE" noProof="0" dirty="0"/>
              <a:t>Textmasterformate durch Klicken bearbeiten</a:t>
            </a:r>
          </a:p>
          <a:p>
            <a:pPr lvl="1" rtl="0"/>
            <a:r>
              <a:rPr lang="de-DE" noProof="0" dirty="0"/>
              <a:t>Zweite Ebene</a:t>
            </a:r>
          </a:p>
          <a:p>
            <a:pPr lvl="2" rtl="0"/>
            <a:r>
              <a:rPr lang="de-DE" noProof="0" dirty="0"/>
              <a:t>Dritte Ebene</a:t>
            </a:r>
          </a:p>
          <a:p>
            <a:pPr lvl="3" rtl="0"/>
            <a:r>
              <a:rPr lang="de-DE" noProof="0" dirty="0"/>
              <a:t>Vierte Ebene</a:t>
            </a:r>
          </a:p>
          <a:p>
            <a:pPr lvl="4" rtl="0"/>
            <a:r>
              <a:rPr lang="de-DE" noProof="0" dirty="0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516040"/>
            <a:ext cx="2984183" cy="502675"/>
          </a:xfrm>
          <a:prstGeom prst="rect">
            <a:avLst/>
          </a:prstGeom>
        </p:spPr>
        <p:txBody>
          <a:bodyPr vert="horz" lIns="96593" tIns="48297" rIns="96593" bIns="48297" rtlCol="0" anchor="b"/>
          <a:lstStyle>
            <a:lvl1pPr algn="l">
              <a:defRPr sz="1300"/>
            </a:lvl1pPr>
          </a:lstStyle>
          <a:p>
            <a:pPr rtl="0"/>
            <a:endParaRPr lang="de-DE" noProof="0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900799" y="9516040"/>
            <a:ext cx="2984183" cy="502675"/>
          </a:xfrm>
          <a:prstGeom prst="rect">
            <a:avLst/>
          </a:prstGeom>
        </p:spPr>
        <p:txBody>
          <a:bodyPr vert="horz" lIns="96593" tIns="48297" rIns="96593" bIns="48297" rtlCol="0" anchor="b"/>
          <a:lstStyle>
            <a:lvl1pPr algn="r">
              <a:defRPr sz="1300"/>
            </a:lvl1pPr>
          </a:lstStyle>
          <a:p>
            <a:pPr rtl="0"/>
            <a:fld id="{5603C52C-5E29-41AF-BAA3-8217E886DA08}" type="slidenum">
              <a:rPr lang="de-DE" noProof="0" smtClean="0"/>
              <a:t>‹Nr.›</a:t>
            </a:fld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19619617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5603C52C-5E29-41AF-BAA3-8217E886DA08}" type="slidenum">
              <a:rPr lang="de-DE" smtClean="0"/>
              <a:t>1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4787365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rtlCol="0" anchor="b">
            <a:normAutofit/>
          </a:bodyPr>
          <a:lstStyle>
            <a:lvl1pPr algn="l">
              <a:defRPr sz="6000"/>
            </a:lvl1pPr>
          </a:lstStyle>
          <a:p>
            <a:pPr rtl="0"/>
            <a:r>
              <a:rPr lang="de-DE" noProof="0"/>
              <a:t>Mastertitelformat bearbeiten</a:t>
            </a:r>
            <a:endParaRPr lang="de-DE" noProof="0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 rtlCol="0"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de-DE" noProof="0"/>
              <a:t>Master-Untertitelformat bearbeiten</a:t>
            </a:r>
            <a:endParaRPr lang="de-DE" noProof="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 rtlCol="0"/>
          <a:lstStyle/>
          <a:p>
            <a:pPr rtl="0"/>
            <a:fld id="{4F0BD516-5B1A-4AE7-AFE2-CE89B5DBEF61}" type="datetime1">
              <a:rPr lang="de-DE" noProof="0" smtClean="0"/>
              <a:t>08.09.2026</a:t>
            </a:fld>
            <a:endParaRPr lang="de-DE" noProof="0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 rtlCol="0"/>
          <a:lstStyle/>
          <a:p>
            <a:pPr rtl="0"/>
            <a:endParaRPr lang="de-DE" noProof="0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 rtlCol="0"/>
          <a:lstStyle/>
          <a:p>
            <a:pPr rtl="0"/>
            <a:fld id="{6D22F896-40B5-4ADD-8801-0D06FADFA095}" type="slidenum">
              <a:rPr lang="de-DE" noProof="0" smtClean="0"/>
              <a:t>‹Nr.›</a:t>
            </a:fld>
            <a:endParaRPr lang="de-DE" noProof="0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de-DE" noProof="0"/>
              <a:t>Mastertitelformat bearbeiten</a:t>
            </a:r>
            <a:endParaRPr lang="de-DE" noProof="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de-DE" noProof="0"/>
              <a:t>Mastertextformat bearbeiten</a:t>
            </a:r>
          </a:p>
          <a:p>
            <a:pPr lvl="1" rtl="0"/>
            <a:r>
              <a:rPr lang="de-DE" noProof="0"/>
              <a:t>Zweite Ebene</a:t>
            </a:r>
          </a:p>
          <a:p>
            <a:pPr lvl="2" rtl="0"/>
            <a:r>
              <a:rPr lang="de-DE" noProof="0"/>
              <a:t>Dritte Ebene</a:t>
            </a:r>
          </a:p>
          <a:p>
            <a:pPr lvl="3" rtl="0"/>
            <a:r>
              <a:rPr lang="de-DE" noProof="0"/>
              <a:t>Vierte Ebene</a:t>
            </a:r>
          </a:p>
          <a:p>
            <a:pPr lvl="4" rtl="0"/>
            <a:r>
              <a:rPr lang="de-DE" noProof="0"/>
              <a:t>Fünfte Ebene</a:t>
            </a:r>
            <a:endParaRPr lang="de-DE" noProof="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7352F4D-CD7C-4CC3-A827-263C2278972F}" type="datetime1">
              <a:rPr lang="de-DE" noProof="0" smtClean="0"/>
              <a:t>08.09.2026</a:t>
            </a:fld>
            <a:endParaRPr lang="de-DE" noProof="0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de-DE" noProof="0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de-DE" noProof="0" smtClean="0"/>
              <a:t>‹Nr.›</a:t>
            </a:fld>
            <a:endParaRPr lang="de-DE" noProof="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rtlCol="0" anchor="b">
            <a:normAutofit/>
          </a:bodyPr>
          <a:lstStyle>
            <a:lvl1pPr algn="r">
              <a:defRPr sz="4000"/>
            </a:lvl1pPr>
          </a:lstStyle>
          <a:p>
            <a:pPr rtl="0"/>
            <a:r>
              <a:rPr lang="de-DE" noProof="0"/>
              <a:t>Mastertitelformat bearbeiten</a:t>
            </a:r>
            <a:endParaRPr lang="de-DE" noProof="0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 rtlCol="0"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de-DE" noProof="0"/>
              <a:t>Mastertextformat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 rtlCol="0"/>
          <a:lstStyle>
            <a:lvl1pPr algn="r">
              <a:defRPr/>
            </a:lvl1pPr>
          </a:lstStyle>
          <a:p>
            <a:pPr rtl="0"/>
            <a:fld id="{A97F13F2-C194-49CC-B346-A4019757E99F}" type="datetime1">
              <a:rPr lang="de-DE" noProof="0" smtClean="0"/>
              <a:t>08.09.2026</a:t>
            </a:fld>
            <a:endParaRPr lang="de-DE" noProof="0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 rtlCol="0"/>
          <a:lstStyle/>
          <a:p>
            <a:pPr rtl="0"/>
            <a:endParaRPr lang="de-DE" noProof="0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 rtlCol="0"/>
          <a:lstStyle/>
          <a:p>
            <a:pPr rtl="0"/>
            <a:fld id="{6D22F896-40B5-4ADD-8801-0D06FADFA095}" type="slidenum">
              <a:rPr lang="de-DE" noProof="0" smtClean="0"/>
              <a:t>‹Nr.›</a:t>
            </a:fld>
            <a:endParaRPr lang="de-DE" noProof="0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de-DE" noProof="0"/>
              <a:t>Mastertitelformat bearbeiten</a:t>
            </a:r>
            <a:endParaRPr lang="de-DE" noProof="0" dirty="0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 rtlCol="0"/>
          <a:lstStyle/>
          <a:p>
            <a:pPr lvl="0" rtl="0"/>
            <a:r>
              <a:rPr lang="de-DE" noProof="0"/>
              <a:t>Mastertextformat bearbeiten</a:t>
            </a:r>
          </a:p>
          <a:p>
            <a:pPr lvl="1" rtl="0"/>
            <a:r>
              <a:rPr lang="de-DE" noProof="0"/>
              <a:t>Zweite Ebene</a:t>
            </a:r>
          </a:p>
          <a:p>
            <a:pPr lvl="2" rtl="0"/>
            <a:r>
              <a:rPr lang="de-DE" noProof="0"/>
              <a:t>Dritte Ebene</a:t>
            </a:r>
          </a:p>
          <a:p>
            <a:pPr lvl="3" rtl="0"/>
            <a:r>
              <a:rPr lang="de-DE" noProof="0"/>
              <a:t>Vierte Ebene</a:t>
            </a:r>
          </a:p>
          <a:p>
            <a:pPr lvl="4" rtl="0"/>
            <a:r>
              <a:rPr lang="de-DE" noProof="0"/>
              <a:t>Fünfte Ebene</a:t>
            </a:r>
            <a:endParaRPr lang="de-DE" noProof="0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 rtlCol="0"/>
          <a:lstStyle/>
          <a:p>
            <a:pPr lvl="0" rtl="0"/>
            <a:r>
              <a:rPr lang="de-DE" noProof="0"/>
              <a:t>Mastertextformat bearbeiten</a:t>
            </a:r>
          </a:p>
          <a:p>
            <a:pPr lvl="1" rtl="0"/>
            <a:r>
              <a:rPr lang="de-DE" noProof="0"/>
              <a:t>Zweite Ebene</a:t>
            </a:r>
          </a:p>
          <a:p>
            <a:pPr lvl="2" rtl="0"/>
            <a:r>
              <a:rPr lang="de-DE" noProof="0"/>
              <a:t>Dritte Ebene</a:t>
            </a:r>
          </a:p>
          <a:p>
            <a:pPr lvl="3" rtl="0"/>
            <a:r>
              <a:rPr lang="de-DE" noProof="0"/>
              <a:t>Vierte Ebene</a:t>
            </a:r>
          </a:p>
          <a:p>
            <a:pPr lvl="4" rtl="0"/>
            <a:r>
              <a:rPr lang="de-DE" noProof="0"/>
              <a:t>Fünfte Ebene</a:t>
            </a:r>
            <a:endParaRPr lang="de-DE" noProof="0" dirty="0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C17688E-6037-47E4-8DB0-BFE4DC9F6D05}" type="datetime1">
              <a:rPr lang="de-DE" noProof="0" smtClean="0"/>
              <a:t>08.09.2026</a:t>
            </a:fld>
            <a:endParaRPr lang="de-DE" noProof="0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de-DE" noProof="0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de-DE" noProof="0" smtClean="0"/>
              <a:t>‹Nr.›</a:t>
            </a:fld>
            <a:endParaRPr lang="de-DE" noProof="0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 rtlCol="0"/>
          <a:lstStyle/>
          <a:p>
            <a:pPr rtl="0"/>
            <a:r>
              <a:rPr lang="de-DE" noProof="0"/>
              <a:t>Mastertitelformat bearbeiten</a:t>
            </a:r>
            <a:endParaRPr lang="de-DE" noProof="0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rtlCol="0"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de-DE" noProof="0"/>
              <a:t>Mastertextformat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 rtlCol="0"/>
          <a:lstStyle/>
          <a:p>
            <a:pPr lvl="0" rtl="0"/>
            <a:r>
              <a:rPr lang="de-DE" noProof="0"/>
              <a:t>Mastertextformat bearbeiten</a:t>
            </a:r>
          </a:p>
          <a:p>
            <a:pPr lvl="1" rtl="0"/>
            <a:r>
              <a:rPr lang="de-DE" noProof="0"/>
              <a:t>Zweite Ebene</a:t>
            </a:r>
          </a:p>
          <a:p>
            <a:pPr lvl="2" rtl="0"/>
            <a:r>
              <a:rPr lang="de-DE" noProof="0"/>
              <a:t>Dritte Ebene</a:t>
            </a:r>
          </a:p>
          <a:p>
            <a:pPr lvl="3" rtl="0"/>
            <a:r>
              <a:rPr lang="de-DE" noProof="0"/>
              <a:t>Vierte Ebene</a:t>
            </a:r>
          </a:p>
          <a:p>
            <a:pPr lvl="4" rtl="0"/>
            <a:r>
              <a:rPr lang="de-DE" noProof="0"/>
              <a:t>Fünfte Ebene</a:t>
            </a:r>
            <a:endParaRPr lang="de-DE" noProof="0" dirty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rtlCol="0"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de-DE" noProof="0"/>
              <a:t>Mastertextformat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 rtlCol="0"/>
          <a:lstStyle/>
          <a:p>
            <a:pPr lvl="0" rtl="0"/>
            <a:r>
              <a:rPr lang="de-DE" noProof="0"/>
              <a:t>Mastertextformat bearbeiten</a:t>
            </a:r>
          </a:p>
          <a:p>
            <a:pPr lvl="1" rtl="0"/>
            <a:r>
              <a:rPr lang="de-DE" noProof="0"/>
              <a:t>Zweite Ebene</a:t>
            </a:r>
          </a:p>
          <a:p>
            <a:pPr lvl="2" rtl="0"/>
            <a:r>
              <a:rPr lang="de-DE" noProof="0"/>
              <a:t>Dritte Ebene</a:t>
            </a:r>
          </a:p>
          <a:p>
            <a:pPr lvl="3" rtl="0"/>
            <a:r>
              <a:rPr lang="de-DE" noProof="0"/>
              <a:t>Vierte Ebene</a:t>
            </a:r>
          </a:p>
          <a:p>
            <a:pPr lvl="4" rtl="0"/>
            <a:r>
              <a:rPr lang="de-DE" noProof="0"/>
              <a:t>Fünfte Ebene</a:t>
            </a:r>
            <a:endParaRPr lang="de-DE" noProof="0" dirty="0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313EABF-B266-4AEA-BDFB-7924A5F188BB}" type="datetime1">
              <a:rPr lang="de-DE" noProof="0" smtClean="0"/>
              <a:t>08.09.2026</a:t>
            </a:fld>
            <a:endParaRPr lang="de-DE" noProof="0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de-DE" noProof="0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de-DE" noProof="0" smtClean="0"/>
              <a:t>‹Nr.›</a:t>
            </a:fld>
            <a:endParaRPr lang="de-DE" noProof="0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de-DE" noProof="0"/>
              <a:t>Mastertitelformat bearbeiten</a:t>
            </a:r>
            <a:endParaRPr lang="de-DE" noProof="0" dirty="0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3CDFF40-1DEC-4010-B83C-F60B6B8E5FBA}" type="datetime1">
              <a:rPr lang="de-DE" noProof="0" smtClean="0"/>
              <a:t>08.09.2026</a:t>
            </a:fld>
            <a:endParaRPr lang="de-DE" noProof="0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de-DE" noProof="0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de-DE" noProof="0" smtClean="0"/>
              <a:t>‹Nr.›</a:t>
            </a:fld>
            <a:endParaRPr lang="de-DE" noProof="0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94CFD43-3340-43A1-B657-C5CC37A8FFBE}" type="datetime1">
              <a:rPr lang="de-DE" noProof="0" smtClean="0"/>
              <a:t>08.09.2026</a:t>
            </a:fld>
            <a:endParaRPr lang="de-DE" noProof="0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de-DE" noProof="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de-DE" noProof="0" smtClean="0"/>
              <a:t>‹Nr.›</a:t>
            </a:fld>
            <a:endParaRPr lang="de-DE" noProof="0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rtlCol="0" anchor="b"/>
          <a:lstStyle>
            <a:lvl1pPr algn="l">
              <a:defRPr sz="3200"/>
            </a:lvl1pPr>
          </a:lstStyle>
          <a:p>
            <a:pPr rtl="0"/>
            <a:r>
              <a:rPr lang="de-DE" noProof="0"/>
              <a:t>Mastertitelformat bearbeiten</a:t>
            </a:r>
            <a:endParaRPr lang="de-DE" noProof="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rtlCol="0" anchor="ctr"/>
          <a:lstStyle/>
          <a:p>
            <a:pPr lvl="0" rtl="0"/>
            <a:r>
              <a:rPr lang="de-DE" noProof="0"/>
              <a:t>Mastertextformat bearbeiten</a:t>
            </a:r>
          </a:p>
          <a:p>
            <a:pPr lvl="1" rtl="0"/>
            <a:r>
              <a:rPr lang="de-DE" noProof="0"/>
              <a:t>Zweite Ebene</a:t>
            </a:r>
          </a:p>
          <a:p>
            <a:pPr lvl="2" rtl="0"/>
            <a:r>
              <a:rPr lang="de-DE" noProof="0"/>
              <a:t>Dritte Ebene</a:t>
            </a:r>
          </a:p>
          <a:p>
            <a:pPr lvl="3" rtl="0"/>
            <a:r>
              <a:rPr lang="de-DE" noProof="0"/>
              <a:t>Vierte Ebene</a:t>
            </a:r>
          </a:p>
          <a:p>
            <a:pPr lvl="4" rtl="0"/>
            <a:r>
              <a:rPr lang="de-DE" noProof="0"/>
              <a:t>Fünfte Ebene</a:t>
            </a:r>
            <a:endParaRPr lang="de-DE" noProof="0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de-DE" noProof="0"/>
              <a:t>Mastertextformat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8803FB0-AB3C-40B7-8049-470C8F5E52BC}" type="datetime1">
              <a:rPr lang="de-DE" noProof="0" smtClean="0"/>
              <a:t>08.09.2026</a:t>
            </a:fld>
            <a:endParaRPr lang="de-DE" noProof="0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de-DE" noProof="0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de-DE" noProof="0" smtClean="0"/>
              <a:t>‹Nr.›</a:t>
            </a:fld>
            <a:endParaRPr lang="de-DE" noProof="0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rtlCol="0" anchor="b"/>
          <a:lstStyle>
            <a:lvl1pPr algn="l">
              <a:defRPr sz="3200"/>
            </a:lvl1pPr>
          </a:lstStyle>
          <a:p>
            <a:pPr rtl="0"/>
            <a:r>
              <a:rPr lang="de-DE" noProof="0"/>
              <a:t>Mastertitelformat bearbeiten</a:t>
            </a:r>
            <a:endParaRPr lang="de-DE" noProof="0" dirty="0"/>
          </a:p>
        </p:txBody>
      </p:sp>
      <p:sp>
        <p:nvSpPr>
          <p:cNvPr id="3" name="Bildplatzhalt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rtlCol="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de-DE" noProof="0"/>
              <a:t>Bild durch Klicken auf Symbol hinzufügen</a:t>
            </a:r>
            <a:endParaRPr lang="de-DE" noProof="0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de-DE" noProof="0"/>
              <a:t>Mastertextformat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F72BFC0-3E39-4B38-A8C7-EF0A7CD91104}" type="datetime1">
              <a:rPr lang="de-DE" noProof="0" smtClean="0"/>
              <a:t>08.09.2026</a:t>
            </a:fld>
            <a:endParaRPr lang="de-DE" noProof="0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de-DE" noProof="0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de-DE" noProof="0" smtClean="0"/>
              <a:t>‹Nr.›</a:t>
            </a:fld>
            <a:endParaRPr lang="de-DE" noProof="0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rtlCol="0" anchor="b"/>
          <a:lstStyle>
            <a:lvl1pPr algn="l">
              <a:defRPr sz="3200"/>
            </a:lvl1pPr>
          </a:lstStyle>
          <a:p>
            <a:pPr rtl="0"/>
            <a:r>
              <a:rPr lang="de-DE" noProof="0"/>
              <a:t>Mastertitelformat bearbeiten</a:t>
            </a:r>
            <a:endParaRPr lang="de-DE" noProof="0" dirty="0"/>
          </a:p>
        </p:txBody>
      </p:sp>
      <p:sp>
        <p:nvSpPr>
          <p:cNvPr id="3" name="Bildplatzhalt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rtlCol="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de-DE" noProof="0"/>
              <a:t>Bild durch Klicken auf Symbol hinzufügen</a:t>
            </a:r>
            <a:endParaRPr lang="de-DE" noProof="0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 rtlCol="0"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de-DE" noProof="0"/>
              <a:t>Mastertextformat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1191897-1868-483D-990A-0F1DED3B3B3F}" type="datetime1">
              <a:rPr lang="de-DE" noProof="0" smtClean="0"/>
              <a:t>08.09.2026</a:t>
            </a:fld>
            <a:endParaRPr lang="de-DE" noProof="0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de-DE" noProof="0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de-DE" noProof="0" smtClean="0"/>
              <a:t>‹Nr.›</a:t>
            </a:fld>
            <a:endParaRPr lang="de-DE" noProof="0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 und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rtlCol="0" anchor="ctr"/>
          <a:lstStyle>
            <a:lvl1pPr algn="l">
              <a:defRPr sz="3200"/>
            </a:lvl1pPr>
          </a:lstStyle>
          <a:p>
            <a:pPr rtl="0"/>
            <a:r>
              <a:rPr lang="de-DE" noProof="0"/>
              <a:t>Mastertitelformat bearbeiten</a:t>
            </a:r>
            <a:endParaRPr lang="de-DE" noProof="0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rtlCol="0"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de-DE" noProof="0"/>
              <a:t>Mastertextformat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 rtlCol="0"/>
          <a:lstStyle>
            <a:lvl1pPr algn="r">
              <a:defRPr/>
            </a:lvl1pPr>
          </a:lstStyle>
          <a:p>
            <a:pPr rtl="0"/>
            <a:fld id="{A28643D8-F98B-4B4F-B53F-AABEA3C7EFFA}" type="datetime1">
              <a:rPr lang="de-DE" noProof="0" smtClean="0"/>
              <a:t>08.09.2026</a:t>
            </a:fld>
            <a:endParaRPr lang="de-DE" noProof="0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 rtlCol="0"/>
          <a:lstStyle/>
          <a:p>
            <a:pPr rtl="0"/>
            <a:endParaRPr lang="de-DE" noProof="0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 rtlCol="0"/>
          <a:lstStyle/>
          <a:p>
            <a:pPr rtl="0"/>
            <a:fld id="{6D22F896-40B5-4ADD-8801-0D06FADFA095}" type="slidenum">
              <a:rPr lang="de-DE" noProof="0" smtClean="0"/>
              <a:t>‹Nr.›</a:t>
            </a:fld>
            <a:endParaRPr lang="de-DE" noProof="0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Zita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Bild 12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rtlCol="0" anchor="ctr"/>
          <a:lstStyle>
            <a:lvl1pPr algn="l">
              <a:defRPr sz="3200"/>
            </a:lvl1pPr>
          </a:lstStyle>
          <a:p>
            <a:pPr rtl="0"/>
            <a:r>
              <a:rPr lang="de-DE" noProof="0"/>
              <a:t>Mastertitelformat bearbeiten</a:t>
            </a:r>
            <a:endParaRPr lang="de-DE" noProof="0" dirty="0"/>
          </a:p>
        </p:txBody>
      </p:sp>
      <p:sp>
        <p:nvSpPr>
          <p:cNvPr id="12" name="Textplatzhalt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rtlCol="0"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de-DE" noProof="0"/>
              <a:t>Mastertextformat bearbeiten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rtlCol="0"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de-DE" noProof="0"/>
              <a:t>Mastertextformat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 rtlCol="0"/>
          <a:lstStyle>
            <a:lvl1pPr algn="r">
              <a:defRPr/>
            </a:lvl1pPr>
          </a:lstStyle>
          <a:p>
            <a:pPr rtl="0"/>
            <a:fld id="{E8A0E1B3-E0B9-472D-A555-C0F3D9195F58}" type="datetime1">
              <a:rPr lang="de-DE" noProof="0" smtClean="0"/>
              <a:t>08.09.2026</a:t>
            </a:fld>
            <a:endParaRPr lang="de-DE" noProof="0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 rtlCol="0"/>
          <a:lstStyle/>
          <a:p>
            <a:pPr rtl="0"/>
            <a:endParaRPr lang="de-DE" noProof="0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 rtlCol="0"/>
          <a:lstStyle/>
          <a:p>
            <a:pPr rtl="0"/>
            <a:fld id="{6D22F896-40B5-4ADD-8801-0D06FADFA095}" type="slidenum">
              <a:rPr lang="de-DE" noProof="0" smtClean="0"/>
              <a:t>‹Nr.›</a:t>
            </a:fld>
            <a:endParaRPr lang="de-DE" noProof="0" dirty="0"/>
          </a:p>
        </p:txBody>
      </p:sp>
      <p:sp>
        <p:nvSpPr>
          <p:cNvPr id="9" name="Textfeld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rtl="0"/>
            <a:r>
              <a:rPr lang="de-DE" sz="8000" noProof="0" dirty="0">
                <a:solidFill>
                  <a:schemeClr val="tx1"/>
                </a:solidFill>
                <a:effectLst/>
              </a:rPr>
              <a:t>"</a:t>
            </a:r>
          </a:p>
        </p:txBody>
      </p:sp>
      <p:sp>
        <p:nvSpPr>
          <p:cNvPr id="10" name="Textfeld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 rtl="0"/>
            <a:r>
              <a:rPr lang="de-DE" sz="8000" noProof="0" dirty="0">
                <a:solidFill>
                  <a:schemeClr val="tx1"/>
                </a:solidFill>
                <a:effectLst/>
              </a:rPr>
              <a:t>"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Visitenkar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rtlCol="0" anchor="b"/>
          <a:lstStyle>
            <a:lvl1pPr algn="l">
              <a:defRPr sz="3200"/>
            </a:lvl1pPr>
          </a:lstStyle>
          <a:p>
            <a:pPr rtl="0"/>
            <a:r>
              <a:rPr lang="de-DE" noProof="0"/>
              <a:t>Mastertitelformat bearbeiten</a:t>
            </a:r>
            <a:endParaRPr lang="de-DE" noProof="0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rtlCol="0"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de-DE" noProof="0"/>
              <a:t>Mastertextformat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 rtlCol="0"/>
          <a:lstStyle>
            <a:lvl1pPr algn="r">
              <a:defRPr/>
            </a:lvl1pPr>
          </a:lstStyle>
          <a:p>
            <a:pPr rtl="0"/>
            <a:fld id="{66CF4E10-9CC5-409E-AE1A-6FB2D57CAEE7}" type="datetime1">
              <a:rPr lang="de-DE" noProof="0" smtClean="0"/>
              <a:t>08.09.2026</a:t>
            </a:fld>
            <a:endParaRPr lang="de-DE" noProof="0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 rtlCol="0"/>
          <a:lstStyle/>
          <a:p>
            <a:pPr rtl="0"/>
            <a:endParaRPr lang="de-DE" noProof="0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 rtlCol="0"/>
          <a:lstStyle/>
          <a:p>
            <a:pPr rtl="0"/>
            <a:fld id="{6D22F896-40B5-4ADD-8801-0D06FADFA095}" type="slidenum">
              <a:rPr lang="de-DE" noProof="0" smtClean="0"/>
              <a:t>‹Nr.›</a:t>
            </a:fld>
            <a:endParaRPr lang="de-DE" noProof="0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p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el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 rtlCol="0"/>
          <a:lstStyle/>
          <a:p>
            <a:pPr rtl="0"/>
            <a:r>
              <a:rPr lang="de-DE" noProof="0"/>
              <a:t>Mastertitelformat bearbeiten</a:t>
            </a:r>
            <a:endParaRPr lang="de-DE" noProof="0" dirty="0"/>
          </a:p>
        </p:txBody>
      </p:sp>
      <p:sp>
        <p:nvSpPr>
          <p:cNvPr id="7" name="Textplatzhalt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rtlCol="0"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de-DE" noProof="0"/>
              <a:t>Mastertextformat bearbeiten</a:t>
            </a:r>
          </a:p>
        </p:txBody>
      </p:sp>
      <p:sp>
        <p:nvSpPr>
          <p:cNvPr id="8" name="Textplatzhalt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rtlCol="0"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de-DE" noProof="0"/>
              <a:t>Mastertextformat bearbeiten</a:t>
            </a:r>
          </a:p>
        </p:txBody>
      </p:sp>
      <p:sp>
        <p:nvSpPr>
          <p:cNvPr id="9" name="Textplatzhalter 4"/>
          <p:cNvSpPr>
            <a:spLocks noGrp="1"/>
          </p:cNvSpPr>
          <p:nvPr>
            <p:ph type="body" sz="quarter" idx="3" hasCustomPrompt="1"/>
          </p:nvPr>
        </p:nvSpPr>
        <p:spPr>
          <a:xfrm>
            <a:off x="4368800" y="2201333"/>
            <a:ext cx="3456432" cy="626534"/>
          </a:xfrm>
        </p:spPr>
        <p:txBody>
          <a:bodyPr rtlCol="0"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de-DE" noProof="0" dirty="0"/>
              <a:t>Textmasterformate durch Klicken bearbeiten</a:t>
            </a:r>
          </a:p>
        </p:txBody>
      </p:sp>
      <p:sp>
        <p:nvSpPr>
          <p:cNvPr id="10" name="Textplatzhalt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rtlCol="0"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de-DE" noProof="0"/>
              <a:t>Mastertextformat bearbeiten</a:t>
            </a:r>
          </a:p>
        </p:txBody>
      </p:sp>
      <p:sp>
        <p:nvSpPr>
          <p:cNvPr id="11" name="Textplatzhalt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rtlCol="0"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de-DE" noProof="0"/>
              <a:t>Mastertextformat bearbeiten</a:t>
            </a:r>
          </a:p>
        </p:txBody>
      </p:sp>
      <p:sp>
        <p:nvSpPr>
          <p:cNvPr id="12" name="Textplatzhalt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rtlCol="0"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de-DE" noProof="0"/>
              <a:t>Mastertextformat bearbeiten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3FC4207-26C8-4DB9-B8F3-3F55EAF05535}" type="datetime1">
              <a:rPr lang="de-DE" noProof="0" smtClean="0"/>
              <a:t>08.09.2026</a:t>
            </a:fld>
            <a:endParaRPr lang="de-DE" noProof="0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de-DE" noProof="0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de-DE" noProof="0" smtClean="0"/>
              <a:t>‹Nr.›</a:t>
            </a:fld>
            <a:endParaRPr lang="de-DE" noProof="0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Bildspal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el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 rtlCol="0"/>
          <a:lstStyle/>
          <a:p>
            <a:pPr rtl="0"/>
            <a:r>
              <a:rPr lang="de-DE" noProof="0"/>
              <a:t>Mastertitelformat bearbeiten</a:t>
            </a:r>
            <a:endParaRPr lang="de-DE" noProof="0" dirty="0"/>
          </a:p>
        </p:txBody>
      </p:sp>
      <p:sp>
        <p:nvSpPr>
          <p:cNvPr id="19" name="Textplatzhalt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rtlCol="0"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de-DE" noProof="0"/>
              <a:t>Mastertextformat bearbeiten</a:t>
            </a:r>
          </a:p>
        </p:txBody>
      </p:sp>
      <p:sp>
        <p:nvSpPr>
          <p:cNvPr id="20" name="Bildplatzhalt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rtlCol="0"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rtl="0"/>
            <a:r>
              <a:rPr lang="de-DE" noProof="0"/>
              <a:t>Bild durch Klicken auf Symbol hinzufügen</a:t>
            </a:r>
            <a:endParaRPr lang="de-DE" noProof="0" dirty="0"/>
          </a:p>
        </p:txBody>
      </p:sp>
      <p:sp>
        <p:nvSpPr>
          <p:cNvPr id="21" name="Textplatzhalt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rtlCol="0"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de-DE" noProof="0"/>
              <a:t>Mastertextformat bearbeiten</a:t>
            </a:r>
          </a:p>
        </p:txBody>
      </p:sp>
      <p:sp>
        <p:nvSpPr>
          <p:cNvPr id="22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rtlCol="0"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de-DE" noProof="0"/>
              <a:t>Mastertextformat bearbeiten</a:t>
            </a:r>
          </a:p>
        </p:txBody>
      </p:sp>
      <p:sp>
        <p:nvSpPr>
          <p:cNvPr id="23" name="Bildplatzhalt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rtlCol="0"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rtl="0"/>
            <a:r>
              <a:rPr lang="de-DE" noProof="0"/>
              <a:t>Bild durch Klicken auf Symbol hinzufügen</a:t>
            </a:r>
            <a:endParaRPr lang="de-DE" noProof="0" dirty="0"/>
          </a:p>
        </p:txBody>
      </p:sp>
      <p:sp>
        <p:nvSpPr>
          <p:cNvPr id="24" name="Textplatzhalt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rtlCol="0"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de-DE" noProof="0"/>
              <a:t>Mastertextformat bearbeiten</a:t>
            </a:r>
          </a:p>
        </p:txBody>
      </p:sp>
      <p:sp>
        <p:nvSpPr>
          <p:cNvPr id="25" name="Textplatzhalt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rtlCol="0"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de-DE" noProof="0"/>
              <a:t>Mastertextformat bearbeiten</a:t>
            </a:r>
          </a:p>
        </p:txBody>
      </p:sp>
      <p:sp>
        <p:nvSpPr>
          <p:cNvPr id="26" name="Bildplatzhalt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rtlCol="0"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rtl="0"/>
            <a:r>
              <a:rPr lang="de-DE" noProof="0"/>
              <a:t>Bild durch Klicken auf Symbol hinzufügen</a:t>
            </a:r>
            <a:endParaRPr lang="de-DE" noProof="0" dirty="0"/>
          </a:p>
        </p:txBody>
      </p:sp>
      <p:sp>
        <p:nvSpPr>
          <p:cNvPr id="27" name="Textplatzhalt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rtlCol="0"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de-DE" noProof="0"/>
              <a:t>Mastertextformat bearbeiten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4B99CC6-55B6-4C42-B4AB-77AD9A38DE7F}" type="datetime1">
              <a:rPr lang="de-DE" noProof="0" smtClean="0"/>
              <a:t>08.09.2026</a:t>
            </a:fld>
            <a:endParaRPr lang="de-DE" noProof="0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de-DE" noProof="0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de-DE" noProof="0" smtClean="0"/>
              <a:t>‹Nr.›</a:t>
            </a:fld>
            <a:endParaRPr lang="de-DE" noProof="0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de-DE" noProof="0"/>
              <a:t>Mastertitelformat bearbeiten</a:t>
            </a:r>
            <a:endParaRPr lang="de-DE" noProof="0" dirty="0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 rtlCol="0"/>
          <a:lstStyle/>
          <a:p>
            <a:pPr lvl="0" rtl="0"/>
            <a:r>
              <a:rPr lang="de-DE" noProof="0"/>
              <a:t>Mastertextformat bearbeiten</a:t>
            </a:r>
          </a:p>
          <a:p>
            <a:pPr lvl="1" rtl="0"/>
            <a:r>
              <a:rPr lang="de-DE" noProof="0"/>
              <a:t>Zweite Ebene</a:t>
            </a:r>
          </a:p>
          <a:p>
            <a:pPr lvl="2" rtl="0"/>
            <a:r>
              <a:rPr lang="de-DE" noProof="0"/>
              <a:t>Dritte Ebene</a:t>
            </a:r>
          </a:p>
          <a:p>
            <a:pPr lvl="3" rtl="0"/>
            <a:r>
              <a:rPr lang="de-DE" noProof="0"/>
              <a:t>Vierte Ebene</a:t>
            </a:r>
          </a:p>
          <a:p>
            <a:pPr lvl="4" rtl="0"/>
            <a:r>
              <a:rPr lang="de-DE" noProof="0"/>
              <a:t>Fünfte Ebene</a:t>
            </a:r>
            <a:endParaRPr lang="de-DE" noProof="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364CD68-10DD-451B-ABA4-04DD340E167D}" type="datetime1">
              <a:rPr lang="de-DE" noProof="0" smtClean="0"/>
              <a:t>08.09.2026</a:t>
            </a:fld>
            <a:endParaRPr lang="de-DE" noProof="0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de-DE" noProof="0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de-DE" noProof="0" smtClean="0"/>
              <a:t>‹Nr.›</a:t>
            </a:fld>
            <a:endParaRPr lang="de-DE" noProof="0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 rtlCol="0"/>
          <a:lstStyle>
            <a:lvl1pPr algn="l">
              <a:defRPr/>
            </a:lvl1pPr>
          </a:lstStyle>
          <a:p>
            <a:pPr rtl="0"/>
            <a:r>
              <a:rPr lang="de-DE" noProof="0"/>
              <a:t>Mastertitelformat bearbeiten</a:t>
            </a:r>
            <a:endParaRPr lang="de-DE" noProof="0" dirty="0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 rtlCol="0"/>
          <a:lstStyle/>
          <a:p>
            <a:pPr lvl="0" rtl="0"/>
            <a:r>
              <a:rPr lang="de-DE" noProof="0"/>
              <a:t>Mastertextformat bearbeiten</a:t>
            </a:r>
          </a:p>
          <a:p>
            <a:pPr lvl="1" rtl="0"/>
            <a:r>
              <a:rPr lang="de-DE" noProof="0"/>
              <a:t>Zweite Ebene</a:t>
            </a:r>
          </a:p>
          <a:p>
            <a:pPr lvl="2" rtl="0"/>
            <a:r>
              <a:rPr lang="de-DE" noProof="0"/>
              <a:t>Dritte Ebene</a:t>
            </a:r>
          </a:p>
          <a:p>
            <a:pPr lvl="3" rtl="0"/>
            <a:r>
              <a:rPr lang="de-DE" noProof="0"/>
              <a:t>Vierte Ebene</a:t>
            </a:r>
          </a:p>
          <a:p>
            <a:pPr lvl="4" rtl="0"/>
            <a:r>
              <a:rPr lang="de-DE" noProof="0"/>
              <a:t>Fünfte Ebene</a:t>
            </a:r>
            <a:endParaRPr lang="de-DE" noProof="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 rtlCol="0"/>
          <a:lstStyle>
            <a:lvl1pPr algn="r">
              <a:defRPr/>
            </a:lvl1pPr>
          </a:lstStyle>
          <a:p>
            <a:pPr rtl="0"/>
            <a:fld id="{CC2EE321-BC97-449D-AC4F-65292375557A}" type="datetime1">
              <a:rPr lang="de-DE" noProof="0" smtClean="0"/>
              <a:t>08.09.2026</a:t>
            </a:fld>
            <a:endParaRPr lang="de-DE" noProof="0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 rtlCol="0"/>
          <a:lstStyle/>
          <a:p>
            <a:pPr rtl="0"/>
            <a:endParaRPr lang="de-DE" noProof="0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 rtlCol="0"/>
          <a:lstStyle/>
          <a:p>
            <a:pPr rtl="0"/>
            <a:fld id="{6D22F896-40B5-4ADD-8801-0D06FADFA095}" type="slidenum">
              <a:rPr lang="de-DE" noProof="0" smtClean="0"/>
              <a:t>‹Nr.›</a:t>
            </a:fld>
            <a:endParaRPr lang="de-DE" noProof="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 descr="C0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de-DE" noProof="0" dirty="0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de-DE" noProof="0" dirty="0"/>
              <a:t>Textmasterformate durch Klicken bearbeiten</a:t>
            </a:r>
          </a:p>
          <a:p>
            <a:pPr lvl="1" rtl="0"/>
            <a:r>
              <a:rPr lang="de-DE" noProof="0" dirty="0"/>
              <a:t>Zweite Ebene</a:t>
            </a:r>
          </a:p>
          <a:p>
            <a:pPr lvl="2" rtl="0"/>
            <a:r>
              <a:rPr lang="de-DE" noProof="0" dirty="0"/>
              <a:t>Dritte Ebene</a:t>
            </a:r>
          </a:p>
          <a:p>
            <a:pPr lvl="3" rtl="0"/>
            <a:r>
              <a:rPr lang="de-DE" noProof="0" dirty="0"/>
              <a:t>Vierte Ebene</a:t>
            </a:r>
          </a:p>
          <a:p>
            <a:pPr lvl="4" rtl="0"/>
            <a:r>
              <a:rPr lang="de-DE" noProof="0" dirty="0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474DB3F3-9252-4F9D-A60A-0ED70BE80A3A}" type="datetime1">
              <a:rPr lang="de-DE" noProof="0" smtClean="0"/>
              <a:t>08.09.2026</a:t>
            </a:fld>
            <a:endParaRPr lang="de-DE" noProof="0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endParaRPr lang="de-DE" noProof="0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6D22F896-40B5-4ADD-8801-0D06FADFA095}" type="slidenum">
              <a:rPr lang="de-DE" noProof="0" smtClean="0"/>
              <a:pPr rtl="0"/>
              <a:t>‹Nr.›</a:t>
            </a:fld>
            <a:endParaRPr lang="de-DE" noProof="0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4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hteck 16">
            <a:extLst>
              <a:ext uri="{FF2B5EF4-FFF2-40B4-BE49-F238E27FC236}">
                <a16:creationId xmlns:a16="http://schemas.microsoft.com/office/drawing/2014/main" id="{50496C6C-A85F-426B-9ED1-3444166CE4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de-DE" dirty="0"/>
          </a:p>
        </p:txBody>
      </p:sp>
      <p:cxnSp>
        <p:nvCxnSpPr>
          <p:cNvPr id="19" name="Gerader Verbinder 18">
            <a:extLst>
              <a:ext uri="{FF2B5EF4-FFF2-40B4-BE49-F238E27FC236}">
                <a16:creationId xmlns:a16="http://schemas.microsoft.com/office/drawing/2014/main" id="{AD0EF22F-5D3C-4240-8C32-1B20803E5A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397108" y="1923563"/>
            <a:ext cx="0" cy="301752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Untertitel 2">
            <a:extLst>
              <a:ext uri="{FF2B5EF4-FFF2-40B4-BE49-F238E27FC236}">
                <a16:creationId xmlns:a16="http://schemas.microsoft.com/office/drawing/2014/main" id="{E309A740-48C5-4AE5-879B-F567D3D7ACD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649036" y="939800"/>
            <a:ext cx="3495852" cy="6417733"/>
          </a:xfrm>
        </p:spPr>
        <p:txBody>
          <a:bodyPr rtlCol="0" anchor="ctr">
            <a:normAutofit/>
          </a:bodyPr>
          <a:lstStyle/>
          <a:p>
            <a:endParaRPr lang="de-DE" sz="1100" dirty="0"/>
          </a:p>
          <a:p>
            <a:r>
              <a:rPr lang="de-DE" dirty="0"/>
              <a:t>Beginn ab 19:00 Uhr</a:t>
            </a:r>
            <a:endParaRPr lang="de-DE" sz="1800" dirty="0"/>
          </a:p>
          <a:p>
            <a:r>
              <a:rPr lang="de-DE" dirty="0"/>
              <a:t>5 € Vorverkauf</a:t>
            </a:r>
            <a:endParaRPr lang="de-DE" sz="1800" dirty="0"/>
          </a:p>
          <a:p>
            <a:r>
              <a:rPr lang="de-DE" dirty="0"/>
              <a:t>7 € Abendkasse</a:t>
            </a:r>
          </a:p>
          <a:p>
            <a:endParaRPr lang="de-DE" dirty="0"/>
          </a:p>
          <a:p>
            <a:pPr algn="ctr">
              <a:spcBef>
                <a:spcPts val="0"/>
              </a:spcBef>
            </a:pPr>
            <a:r>
              <a:rPr lang="de-DE" sz="1050" dirty="0"/>
              <a:t>(für den kleinen Hunger zwischendurch gibt es </a:t>
            </a:r>
          </a:p>
          <a:p>
            <a:pPr algn="ctr">
              <a:spcBef>
                <a:spcPts val="0"/>
              </a:spcBef>
            </a:pPr>
            <a:r>
              <a:rPr lang="de-DE" sz="1050" dirty="0"/>
              <a:t>kleingehackte blutige </a:t>
            </a:r>
            <a:r>
              <a:rPr lang="de-DE" sz="1050" dirty="0" err="1"/>
              <a:t>Schaschliksuppe</a:t>
            </a:r>
            <a:r>
              <a:rPr lang="de-DE" sz="1050" dirty="0"/>
              <a:t>)</a:t>
            </a:r>
          </a:p>
          <a:p>
            <a:endParaRPr lang="de-DE" sz="1200" b="1" dirty="0"/>
          </a:p>
          <a:p>
            <a:endParaRPr lang="de-DE" sz="1200" b="1" dirty="0"/>
          </a:p>
          <a:p>
            <a:endParaRPr lang="de-DE" sz="1200" b="1" dirty="0"/>
          </a:p>
          <a:p>
            <a:r>
              <a:rPr lang="de-DE" sz="1200" b="1" dirty="0"/>
              <a:t>Adresse:</a:t>
            </a:r>
          </a:p>
          <a:p>
            <a:r>
              <a:rPr lang="de-DE" sz="1200" b="1" dirty="0"/>
              <a:t>Christinenstraße 11</a:t>
            </a:r>
          </a:p>
          <a:p>
            <a:r>
              <a:rPr lang="de-DE" sz="1200" b="1" dirty="0"/>
              <a:t>44575 Castrop-Rauxel</a:t>
            </a:r>
          </a:p>
          <a:p>
            <a:endParaRPr lang="de-DE" sz="1800" dirty="0"/>
          </a:p>
        </p:txBody>
      </p:sp>
      <p:pic>
        <p:nvPicPr>
          <p:cNvPr id="21" name="Bild 20">
            <a:extLst>
              <a:ext uri="{FF2B5EF4-FFF2-40B4-BE49-F238E27FC236}">
                <a16:creationId xmlns:a16="http://schemas.microsoft.com/office/drawing/2014/main" id="{D912EF34-0253-41FD-9940-D8FBB7DE74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534"/>
          <a:stretch/>
        </p:blipFill>
        <p:spPr>
          <a:xfrm rot="5400000" flipH="1" flipV="1">
            <a:off x="7545075" y="2187578"/>
            <a:ext cx="6857999" cy="2482850"/>
          </a:xfrm>
          <a:prstGeom prst="rect">
            <a:avLst/>
          </a:prstGeom>
        </p:spPr>
      </p:pic>
      <p:sp>
        <p:nvSpPr>
          <p:cNvPr id="8" name="Textfeld 7">
            <a:extLst>
              <a:ext uri="{FF2B5EF4-FFF2-40B4-BE49-F238E27FC236}">
                <a16:creationId xmlns:a16="http://schemas.microsoft.com/office/drawing/2014/main" id="{90585930-3184-48BA-8BA4-F4299968AA05}"/>
              </a:ext>
            </a:extLst>
          </p:cNvPr>
          <p:cNvSpPr txBox="1"/>
          <p:nvPr/>
        </p:nvSpPr>
        <p:spPr>
          <a:xfrm>
            <a:off x="592688" y="2954867"/>
            <a:ext cx="6395939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endParaRPr lang="de-DE" dirty="0"/>
          </a:p>
          <a:p>
            <a:pPr algn="ctr"/>
            <a:endParaRPr lang="de-DE" sz="2800" b="1" dirty="0">
              <a:solidFill>
                <a:srgbClr val="FF0000"/>
              </a:solidFill>
              <a:latin typeface="Chiller" panose="04020404031007020602" pitchFamily="82" charset="0"/>
            </a:endParaRPr>
          </a:p>
          <a:p>
            <a:pPr algn="ctr"/>
            <a:r>
              <a:rPr lang="de-DE" sz="2800" b="1" dirty="0">
                <a:latin typeface="Chiller" panose="04020404031007020602" pitchFamily="82" charset="0"/>
              </a:rPr>
              <a:t>Wir feiern im Passion </a:t>
            </a:r>
          </a:p>
          <a:p>
            <a:pPr algn="ctr"/>
            <a:r>
              <a:rPr lang="de-DE" sz="7200" b="1" dirty="0">
                <a:latin typeface="Chiller" panose="04020404031007020602" pitchFamily="82" charset="0"/>
              </a:rPr>
              <a:t>Halloween</a:t>
            </a:r>
            <a:r>
              <a:rPr lang="de-DE" sz="2800" b="1" dirty="0">
                <a:latin typeface="Chiller" panose="04020404031007020602" pitchFamily="82" charset="0"/>
              </a:rPr>
              <a:t> </a:t>
            </a:r>
          </a:p>
          <a:p>
            <a:pPr algn="ctr"/>
            <a:r>
              <a:rPr lang="de-DE" sz="4000" b="1" dirty="0">
                <a:latin typeface="Chiller" panose="04020404031007020602" pitchFamily="82" charset="0"/>
              </a:rPr>
              <a:t>31.10.2026</a:t>
            </a:r>
          </a:p>
          <a:p>
            <a:pPr algn="ctr"/>
            <a:endParaRPr lang="de-DE" sz="2800" b="1" dirty="0">
              <a:latin typeface="Chiller" panose="04020404031007020602" pitchFamily="82" charset="0"/>
            </a:endParaRPr>
          </a:p>
          <a:p>
            <a:pPr algn="ctr"/>
            <a:r>
              <a:rPr lang="de-DE" sz="2800" b="1" dirty="0">
                <a:latin typeface="Chiller" panose="04020404031007020602" pitchFamily="82" charset="0"/>
              </a:rPr>
              <a:t>Wer mag, gerne mit Verkleidung!</a:t>
            </a:r>
          </a:p>
          <a:p>
            <a:pPr algn="ctr"/>
            <a:endParaRPr lang="de-DE" sz="2800" b="1" dirty="0">
              <a:solidFill>
                <a:srgbClr val="FF0000"/>
              </a:solidFill>
              <a:latin typeface="Chiller" panose="04020404031007020602" pitchFamily="82" charset="0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15B011E4-B557-49DA-85AA-40D17C66E5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32926" y="308702"/>
            <a:ext cx="1309333" cy="1137946"/>
          </a:xfrm>
          <a:prstGeom prst="rect">
            <a:avLst/>
          </a:prstGeom>
        </p:spPr>
      </p:pic>
      <p:sp>
        <p:nvSpPr>
          <p:cNvPr id="7" name="AutoShape 6" descr="Karneval in Korschenbroich 2019 – IN Korschenbroich – Das Stadtjournal">
            <a:extLst>
              <a:ext uri="{FF2B5EF4-FFF2-40B4-BE49-F238E27FC236}">
                <a16:creationId xmlns:a16="http://schemas.microsoft.com/office/drawing/2014/main" id="{C8F3F825-EBB6-47BF-985C-060FDC3AFC4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930404" y="-736596"/>
            <a:ext cx="4317996" cy="43179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pic>
        <p:nvPicPr>
          <p:cNvPr id="1028" name="Picture 4" descr="Vektorisierung eines professionell aussehenden Zombies mit Axt vor dem Haunted Castle">
            <a:extLst>
              <a:ext uri="{FF2B5EF4-FFF2-40B4-BE49-F238E27FC236}">
                <a16:creationId xmlns:a16="http://schemas.microsoft.com/office/drawing/2014/main" id="{666269F4-5EC7-4F58-AB62-28A5B518FF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4995" y="111167"/>
            <a:ext cx="3624792" cy="3624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5466494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Kondensstreifen">
  <a:themeElements>
    <a:clrScheme name="Vapor Trail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DF2E28"/>
      </a:accent1>
      <a:accent2>
        <a:srgbClr val="FE801A"/>
      </a:accent2>
      <a:accent3>
        <a:srgbClr val="E9BF35"/>
      </a:accent3>
      <a:accent4>
        <a:srgbClr val="81BB42"/>
      </a:accent4>
      <a:accent5>
        <a:srgbClr val="32C7A9"/>
      </a:accent5>
      <a:accent6>
        <a:srgbClr val="4A9BDC"/>
      </a:accent6>
      <a:hlink>
        <a:srgbClr val="F0532B"/>
      </a:hlink>
      <a:folHlink>
        <a:srgbClr val="F38B53"/>
      </a:folHlink>
    </a:clrScheme>
    <a:fontScheme name="Vapor Trail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Vapor Trail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36805076_TF67670762.potx" id="{ADB38799-A12E-4F4A-81F1-2E82A508B5BB}" vid="{E72E0EF8-77D9-4500-94ED-146A2886F719}"/>
    </a:ext>
  </a:extLst>
</a:theme>
</file>

<file path=ppt/theme/theme2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9677210f24a1be23c92c90fd886aa0aa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60e05723c5c1908df1a1a4ebf11d344e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AB96CC85-5758-41C0-8EFD-737AFB69121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10BEB954-4024-4CCF-A9D6-4C00FDC028D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710EE66-8707-456F-8F2E-091D581CB030}">
  <ds:schemaRefs>
    <ds:schemaRef ds:uri="http://purl.org/dc/dcmitype/"/>
    <ds:schemaRef ds:uri="http://schemas.microsoft.com/office/2006/documentManagement/types"/>
    <ds:schemaRef ds:uri="http://schemas.openxmlformats.org/package/2006/metadata/core-properties"/>
    <ds:schemaRef ds:uri="http://www.w3.org/XML/1998/namespace"/>
    <ds:schemaRef ds:uri="71af3243-3dd4-4a8d-8c0d-dd76da1f02a5"/>
    <ds:schemaRef ds:uri="http://purl.org/dc/terms/"/>
    <ds:schemaRef ds:uri="16c05727-aa75-4e4a-9b5f-8a80a1165891"/>
    <ds:schemaRef ds:uri="http://schemas.microsoft.com/office/infopath/2007/PartnerControls"/>
    <ds:schemaRef ds:uri="http://schemas.microsoft.com/office/2006/metadata/properties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„Vapor Trail“-Design</Template>
  <TotalTime>0</TotalTime>
  <Words>42</Words>
  <Application>Microsoft Office PowerPoint</Application>
  <PresentationFormat>Breitbild</PresentationFormat>
  <Paragraphs>21</Paragraphs>
  <Slides>1</Slides>
  <Notes>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6" baseType="lpstr">
      <vt:lpstr>Arial</vt:lpstr>
      <vt:lpstr>Calibri</vt:lpstr>
      <vt:lpstr>Century Gothic</vt:lpstr>
      <vt:lpstr>Chiller</vt:lpstr>
      <vt:lpstr>Kondensstreifen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2021-09-13T18:13:34Z</dcterms:created>
  <dcterms:modified xsi:type="dcterms:W3CDTF">2026-09-08T17:40:07Z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